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2" r:id="rId5"/>
    <p:sldId id="435" r:id="rId6"/>
    <p:sldId id="436" r:id="rId7"/>
    <p:sldId id="437" r:id="rId8"/>
    <p:sldId id="438" r:id="rId9"/>
    <p:sldId id="439" r:id="rId10"/>
    <p:sldId id="440" r:id="rId11"/>
    <p:sldId id="441" r:id="rId12"/>
    <p:sldId id="442" r:id="rId13"/>
    <p:sldId id="443" r:id="rId14"/>
    <p:sldId id="38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1F000E5-C0C1-401C-B5B4-0161EB564BDB}">
          <p14:sldIdLst>
            <p14:sldId id="282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443"/>
            <p14:sldId id="3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00"/>
    <a:srgbClr val="003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C0D828-5D71-4FF0-B00C-F1EF278701E4}" v="5" dt="2023-02-02T02:17:41.3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75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.Attie" userId="9b957208-52ef-4b43-9ea0-631ece05d08b" providerId="ADAL" clId="{37C0D828-5D71-4FF0-B00C-F1EF278701E4}"/>
    <pc:docChg chg="undo custSel addSld delSld modSld modMainMaster modSection">
      <pc:chgData name="E.Attie" userId="9b957208-52ef-4b43-9ea0-631ece05d08b" providerId="ADAL" clId="{37C0D828-5D71-4FF0-B00C-F1EF278701E4}" dt="2023-02-02T03:20:11.813" v="185" actId="404"/>
      <pc:docMkLst>
        <pc:docMk/>
      </pc:docMkLst>
      <pc:sldChg chg="del">
        <pc:chgData name="E.Attie" userId="9b957208-52ef-4b43-9ea0-631ece05d08b" providerId="ADAL" clId="{37C0D828-5D71-4FF0-B00C-F1EF278701E4}" dt="2023-02-02T01:31:39.681" v="43" actId="47"/>
        <pc:sldMkLst>
          <pc:docMk/>
          <pc:sldMk cId="2064367148" sldId="256"/>
        </pc:sldMkLst>
      </pc:sldChg>
      <pc:sldChg chg="delSp modSp mod modTransition setBg">
        <pc:chgData name="E.Attie" userId="9b957208-52ef-4b43-9ea0-631ece05d08b" providerId="ADAL" clId="{37C0D828-5D71-4FF0-B00C-F1EF278701E4}" dt="2023-02-02T03:20:11.813" v="185" actId="404"/>
        <pc:sldMkLst>
          <pc:docMk/>
          <pc:sldMk cId="3024990912" sldId="282"/>
        </pc:sldMkLst>
        <pc:spChg chg="mod">
          <ac:chgData name="E.Attie" userId="9b957208-52ef-4b43-9ea0-631ece05d08b" providerId="ADAL" clId="{37C0D828-5D71-4FF0-B00C-F1EF278701E4}" dt="2023-02-02T03:20:11.813" v="185" actId="404"/>
          <ac:spMkLst>
            <pc:docMk/>
            <pc:sldMk cId="3024990912" sldId="282"/>
            <ac:spMk id="4" creationId="{6B5973C3-F062-4A4B-9223-120649452A75}"/>
          </ac:spMkLst>
        </pc:spChg>
        <pc:spChg chg="del">
          <ac:chgData name="E.Attie" userId="9b957208-52ef-4b43-9ea0-631ece05d08b" providerId="ADAL" clId="{37C0D828-5D71-4FF0-B00C-F1EF278701E4}" dt="2023-02-02T01:28:00.202" v="28" actId="478"/>
          <ac:spMkLst>
            <pc:docMk/>
            <pc:sldMk cId="3024990912" sldId="282"/>
            <ac:spMk id="5" creationId="{F4040D22-5866-4D5F-A10D-E0279CD8DC6F}"/>
          </ac:spMkLst>
        </pc:spChg>
      </pc:sldChg>
      <pc:sldChg chg="addSp modSp mod modTransition setBg">
        <pc:chgData name="E.Attie" userId="9b957208-52ef-4b43-9ea0-631ece05d08b" providerId="ADAL" clId="{37C0D828-5D71-4FF0-B00C-F1EF278701E4}" dt="2023-02-02T02:17:41.373" v="156"/>
        <pc:sldMkLst>
          <pc:docMk/>
          <pc:sldMk cId="21216865" sldId="389"/>
        </pc:sldMkLst>
        <pc:spChg chg="add mod">
          <ac:chgData name="E.Attie" userId="9b957208-52ef-4b43-9ea0-631ece05d08b" providerId="ADAL" clId="{37C0D828-5D71-4FF0-B00C-F1EF278701E4}" dt="2023-02-02T02:17:21.776" v="154" actId="1076"/>
          <ac:spMkLst>
            <pc:docMk/>
            <pc:sldMk cId="21216865" sldId="389"/>
            <ac:spMk id="4" creationId="{3FDCC574-0E19-4A91-8B33-DFD9C6BA4CAB}"/>
          </ac:spMkLst>
        </pc:spChg>
        <pc:picChg chg="mod">
          <ac:chgData name="E.Attie" userId="9b957208-52ef-4b43-9ea0-631ece05d08b" providerId="ADAL" clId="{37C0D828-5D71-4FF0-B00C-F1EF278701E4}" dt="2023-02-02T02:03:45.862" v="113" actId="1076"/>
          <ac:picMkLst>
            <pc:docMk/>
            <pc:sldMk cId="21216865" sldId="389"/>
            <ac:picMk id="3" creationId="{826A58A3-D605-40AF-BE2A-BDB8FB6BEBE5}"/>
          </ac:picMkLst>
        </pc:picChg>
      </pc:sldChg>
      <pc:sldChg chg="del">
        <pc:chgData name="E.Attie" userId="9b957208-52ef-4b43-9ea0-631ece05d08b" providerId="ADAL" clId="{37C0D828-5D71-4FF0-B00C-F1EF278701E4}" dt="2023-02-02T01:31:39.681" v="43" actId="47"/>
        <pc:sldMkLst>
          <pc:docMk/>
          <pc:sldMk cId="585503375" sldId="391"/>
        </pc:sldMkLst>
      </pc:sldChg>
      <pc:sldChg chg="del">
        <pc:chgData name="E.Attie" userId="9b957208-52ef-4b43-9ea0-631ece05d08b" providerId="ADAL" clId="{37C0D828-5D71-4FF0-B00C-F1EF278701E4}" dt="2023-02-02T01:31:39.681" v="43" actId="47"/>
        <pc:sldMkLst>
          <pc:docMk/>
          <pc:sldMk cId="3892277085" sldId="396"/>
        </pc:sldMkLst>
      </pc:sldChg>
      <pc:sldChg chg="del">
        <pc:chgData name="E.Attie" userId="9b957208-52ef-4b43-9ea0-631ece05d08b" providerId="ADAL" clId="{37C0D828-5D71-4FF0-B00C-F1EF278701E4}" dt="2023-02-02T01:31:39.681" v="43" actId="47"/>
        <pc:sldMkLst>
          <pc:docMk/>
          <pc:sldMk cId="1790530621" sldId="397"/>
        </pc:sldMkLst>
      </pc:sldChg>
      <pc:sldChg chg="del">
        <pc:chgData name="E.Attie" userId="9b957208-52ef-4b43-9ea0-631ece05d08b" providerId="ADAL" clId="{37C0D828-5D71-4FF0-B00C-F1EF278701E4}" dt="2023-02-02T01:31:39.681" v="43" actId="47"/>
        <pc:sldMkLst>
          <pc:docMk/>
          <pc:sldMk cId="3190921274" sldId="398"/>
        </pc:sldMkLst>
      </pc:sldChg>
      <pc:sldChg chg="del">
        <pc:chgData name="E.Attie" userId="9b957208-52ef-4b43-9ea0-631ece05d08b" providerId="ADAL" clId="{37C0D828-5D71-4FF0-B00C-F1EF278701E4}" dt="2023-02-02T01:31:39.681" v="43" actId="47"/>
        <pc:sldMkLst>
          <pc:docMk/>
          <pc:sldMk cId="3023686568" sldId="399"/>
        </pc:sldMkLst>
      </pc:sldChg>
      <pc:sldChg chg="del">
        <pc:chgData name="E.Attie" userId="9b957208-52ef-4b43-9ea0-631ece05d08b" providerId="ADAL" clId="{37C0D828-5D71-4FF0-B00C-F1EF278701E4}" dt="2023-02-02T01:31:39.681" v="43" actId="47"/>
        <pc:sldMkLst>
          <pc:docMk/>
          <pc:sldMk cId="2457131466" sldId="401"/>
        </pc:sldMkLst>
      </pc:sldChg>
      <pc:sldChg chg="del">
        <pc:chgData name="E.Attie" userId="9b957208-52ef-4b43-9ea0-631ece05d08b" providerId="ADAL" clId="{37C0D828-5D71-4FF0-B00C-F1EF278701E4}" dt="2023-02-02T01:31:39.681" v="43" actId="47"/>
        <pc:sldMkLst>
          <pc:docMk/>
          <pc:sldMk cId="4063160439" sldId="403"/>
        </pc:sldMkLst>
      </pc:sldChg>
      <pc:sldChg chg="addSp delSp modSp mod modTransition setBg">
        <pc:chgData name="E.Attie" userId="9b957208-52ef-4b43-9ea0-631ece05d08b" providerId="ADAL" clId="{37C0D828-5D71-4FF0-B00C-F1EF278701E4}" dt="2023-02-02T02:17:41.373" v="156"/>
        <pc:sldMkLst>
          <pc:docMk/>
          <pc:sldMk cId="2369604298" sldId="435"/>
        </pc:sldMkLst>
        <pc:spChg chg="del">
          <ac:chgData name="E.Attie" userId="9b957208-52ef-4b43-9ea0-631ece05d08b" providerId="ADAL" clId="{37C0D828-5D71-4FF0-B00C-F1EF278701E4}" dt="2023-02-02T01:29:18.195" v="40" actId="478"/>
          <ac:spMkLst>
            <pc:docMk/>
            <pc:sldMk cId="2369604298" sldId="435"/>
            <ac:spMk id="4" creationId="{6B5973C3-F062-4A4B-9223-120649452A75}"/>
          </ac:spMkLst>
        </pc:spChg>
        <pc:spChg chg="del">
          <ac:chgData name="E.Attie" userId="9b957208-52ef-4b43-9ea0-631ece05d08b" providerId="ADAL" clId="{37C0D828-5D71-4FF0-B00C-F1EF278701E4}" dt="2023-02-02T01:29:23.181" v="42" actId="478"/>
          <ac:spMkLst>
            <pc:docMk/>
            <pc:sldMk cId="2369604298" sldId="435"/>
            <ac:spMk id="6" creationId="{F7FF61CA-0365-4EA7-AE6B-EABA72FE7EE5}"/>
          </ac:spMkLst>
        </pc:spChg>
        <pc:spChg chg="add del">
          <ac:chgData name="E.Attie" userId="9b957208-52ef-4b43-9ea0-631ece05d08b" providerId="ADAL" clId="{37C0D828-5D71-4FF0-B00C-F1EF278701E4}" dt="2023-02-02T01:32:45.899" v="50" actId="26606"/>
          <ac:spMkLst>
            <pc:docMk/>
            <pc:sldMk cId="2369604298" sldId="435"/>
            <ac:spMk id="10" creationId="{32BC26D8-82FB-445E-AA49-62A77D7C1EE0}"/>
          </ac:spMkLst>
        </pc:spChg>
        <pc:spChg chg="add del">
          <ac:chgData name="E.Attie" userId="9b957208-52ef-4b43-9ea0-631ece05d08b" providerId="ADAL" clId="{37C0D828-5D71-4FF0-B00C-F1EF278701E4}" dt="2023-02-02T01:32:45.899" v="50" actId="26606"/>
          <ac:spMkLst>
            <pc:docMk/>
            <pc:sldMk cId="2369604298" sldId="435"/>
            <ac:spMk id="12" creationId="{CB44330D-EA18-4254-AA95-EB49948539B8}"/>
          </ac:spMkLst>
        </pc:spChg>
        <pc:spChg chg="add del">
          <ac:chgData name="E.Attie" userId="9b957208-52ef-4b43-9ea0-631ece05d08b" providerId="ADAL" clId="{37C0D828-5D71-4FF0-B00C-F1EF278701E4}" dt="2023-02-02T01:35:43.555" v="65" actId="26606"/>
          <ac:spMkLst>
            <pc:docMk/>
            <pc:sldMk cId="2369604298" sldId="435"/>
            <ac:spMk id="14" creationId="{2633B3B5-CC90-43F0-8714-D31D1F3F0209}"/>
          </ac:spMkLst>
        </pc:spChg>
        <pc:spChg chg="add del">
          <ac:chgData name="E.Attie" userId="9b957208-52ef-4b43-9ea0-631ece05d08b" providerId="ADAL" clId="{37C0D828-5D71-4FF0-B00C-F1EF278701E4}" dt="2023-02-02T01:35:43.555" v="65" actId="26606"/>
          <ac:spMkLst>
            <pc:docMk/>
            <pc:sldMk cId="2369604298" sldId="435"/>
            <ac:spMk id="15" creationId="{AB8C311F-7253-4AED-9701-7FC0708C41C7}"/>
          </ac:spMkLst>
        </pc:spChg>
        <pc:spChg chg="add del">
          <ac:chgData name="E.Attie" userId="9b957208-52ef-4b43-9ea0-631ece05d08b" providerId="ADAL" clId="{37C0D828-5D71-4FF0-B00C-F1EF278701E4}" dt="2023-02-02T01:35:43.555" v="65" actId="26606"/>
          <ac:spMkLst>
            <pc:docMk/>
            <pc:sldMk cId="2369604298" sldId="435"/>
            <ac:spMk id="16" creationId="{A8D57A06-A426-446D-B02C-A2DC6B62E45E}"/>
          </ac:spMkLst>
        </pc:spChg>
        <pc:spChg chg="add del">
          <ac:chgData name="E.Attie" userId="9b957208-52ef-4b43-9ea0-631ece05d08b" providerId="ADAL" clId="{37C0D828-5D71-4FF0-B00C-F1EF278701E4}" dt="2023-02-02T01:35:43.555" v="65" actId="26606"/>
          <ac:spMkLst>
            <pc:docMk/>
            <pc:sldMk cId="2369604298" sldId="435"/>
            <ac:spMk id="17" creationId="{E2384209-CB15-4CDF-9D31-C44FD9A3F20D}"/>
          </ac:spMkLst>
        </pc:spChg>
        <pc:picChg chg="del">
          <ac:chgData name="E.Attie" userId="9b957208-52ef-4b43-9ea0-631ece05d08b" providerId="ADAL" clId="{37C0D828-5D71-4FF0-B00C-F1EF278701E4}" dt="2023-02-02T01:29:19.582" v="41" actId="478"/>
          <ac:picMkLst>
            <pc:docMk/>
            <pc:sldMk cId="2369604298" sldId="435"/>
            <ac:picMk id="3" creationId="{826A58A3-D605-40AF-BE2A-BDB8FB6BEBE5}"/>
          </ac:picMkLst>
        </pc:picChg>
        <pc:picChg chg="add mod">
          <ac:chgData name="E.Attie" userId="9b957208-52ef-4b43-9ea0-631ece05d08b" providerId="ADAL" clId="{37C0D828-5D71-4FF0-B00C-F1EF278701E4}" dt="2023-02-02T01:35:43.555" v="65" actId="26606"/>
          <ac:picMkLst>
            <pc:docMk/>
            <pc:sldMk cId="2369604298" sldId="435"/>
            <ac:picMk id="5" creationId="{3D264E35-3F32-4747-ACCC-5112B7AF2290}"/>
          </ac:picMkLst>
        </pc:picChg>
      </pc:sldChg>
      <pc:sldChg chg="add del">
        <pc:chgData name="E.Attie" userId="9b957208-52ef-4b43-9ea0-631ece05d08b" providerId="ADAL" clId="{37C0D828-5D71-4FF0-B00C-F1EF278701E4}" dt="2023-02-02T01:32:54.261" v="52" actId="47"/>
        <pc:sldMkLst>
          <pc:docMk/>
          <pc:sldMk cId="25762446" sldId="436"/>
        </pc:sldMkLst>
      </pc:sldChg>
      <pc:sldChg chg="del">
        <pc:chgData name="E.Attie" userId="9b957208-52ef-4b43-9ea0-631ece05d08b" providerId="ADAL" clId="{37C0D828-5D71-4FF0-B00C-F1EF278701E4}" dt="2023-02-02T01:31:39.681" v="43" actId="47"/>
        <pc:sldMkLst>
          <pc:docMk/>
          <pc:sldMk cId="665055040" sldId="436"/>
        </pc:sldMkLst>
      </pc:sldChg>
      <pc:sldChg chg="addSp delSp modSp add mod modTransition setBg">
        <pc:chgData name="E.Attie" userId="9b957208-52ef-4b43-9ea0-631ece05d08b" providerId="ADAL" clId="{37C0D828-5D71-4FF0-B00C-F1EF278701E4}" dt="2023-02-02T02:17:41.373" v="156"/>
        <pc:sldMkLst>
          <pc:docMk/>
          <pc:sldMk cId="2972434963" sldId="436"/>
        </pc:sldMkLst>
        <pc:spChg chg="add del">
          <ac:chgData name="E.Attie" userId="9b957208-52ef-4b43-9ea0-631ece05d08b" providerId="ADAL" clId="{37C0D828-5D71-4FF0-B00C-F1EF278701E4}" dt="2023-02-02T01:35:57.040" v="70" actId="26606"/>
          <ac:spMkLst>
            <pc:docMk/>
            <pc:sldMk cId="2972434963" sldId="436"/>
            <ac:spMk id="14" creationId="{2633B3B5-CC90-43F0-8714-D31D1F3F0209}"/>
          </ac:spMkLst>
        </pc:spChg>
        <pc:spChg chg="add del">
          <ac:chgData name="E.Attie" userId="9b957208-52ef-4b43-9ea0-631ece05d08b" providerId="ADAL" clId="{37C0D828-5D71-4FF0-B00C-F1EF278701E4}" dt="2023-02-02T01:35:57.040" v="70" actId="26606"/>
          <ac:spMkLst>
            <pc:docMk/>
            <pc:sldMk cId="2972434963" sldId="436"/>
            <ac:spMk id="15" creationId="{AB8C311F-7253-4AED-9701-7FC0708C41C7}"/>
          </ac:spMkLst>
        </pc:spChg>
        <pc:spChg chg="add del">
          <ac:chgData name="E.Attie" userId="9b957208-52ef-4b43-9ea0-631ece05d08b" providerId="ADAL" clId="{37C0D828-5D71-4FF0-B00C-F1EF278701E4}" dt="2023-02-02T01:35:57.040" v="70" actId="26606"/>
          <ac:spMkLst>
            <pc:docMk/>
            <pc:sldMk cId="2972434963" sldId="436"/>
            <ac:spMk id="16" creationId="{A8D57A06-A426-446D-B02C-A2DC6B62E45E}"/>
          </ac:spMkLst>
        </pc:spChg>
        <pc:spChg chg="add del">
          <ac:chgData name="E.Attie" userId="9b957208-52ef-4b43-9ea0-631ece05d08b" providerId="ADAL" clId="{37C0D828-5D71-4FF0-B00C-F1EF278701E4}" dt="2023-02-02T01:35:57.040" v="70" actId="26606"/>
          <ac:spMkLst>
            <pc:docMk/>
            <pc:sldMk cId="2972434963" sldId="436"/>
            <ac:spMk id="17" creationId="{E2384209-CB15-4CDF-9D31-C44FD9A3F20D}"/>
          </ac:spMkLst>
        </pc:spChg>
        <pc:spChg chg="add del">
          <ac:chgData name="E.Attie" userId="9b957208-52ef-4b43-9ea0-631ece05d08b" providerId="ADAL" clId="{37C0D828-5D71-4FF0-B00C-F1EF278701E4}" dt="2023-02-02T01:35:53.425" v="67" actId="26606"/>
          <ac:spMkLst>
            <pc:docMk/>
            <pc:sldMk cId="2972434963" sldId="436"/>
            <ac:spMk id="22" creationId="{42A4FC2C-047E-45A5-965D-8E1E3BF09BC6}"/>
          </ac:spMkLst>
        </pc:spChg>
        <pc:spChg chg="add del">
          <ac:chgData name="E.Attie" userId="9b957208-52ef-4b43-9ea0-631ece05d08b" providerId="ADAL" clId="{37C0D828-5D71-4FF0-B00C-F1EF278701E4}" dt="2023-02-02T01:35:57.039" v="69" actId="26606"/>
          <ac:spMkLst>
            <pc:docMk/>
            <pc:sldMk cId="2972434963" sldId="436"/>
            <ac:spMk id="24" creationId="{42A4FC2C-047E-45A5-965D-8E1E3BF09BC6}"/>
          </ac:spMkLst>
        </pc:spChg>
        <pc:picChg chg="add mod">
          <ac:chgData name="E.Attie" userId="9b957208-52ef-4b43-9ea0-631ece05d08b" providerId="ADAL" clId="{37C0D828-5D71-4FF0-B00C-F1EF278701E4}" dt="2023-02-02T01:35:57.040" v="70" actId="26606"/>
          <ac:picMkLst>
            <pc:docMk/>
            <pc:sldMk cId="2972434963" sldId="436"/>
            <ac:picMk id="3" creationId="{989B3C30-D91A-447E-B863-30B76E0E3381}"/>
          </ac:picMkLst>
        </pc:picChg>
        <pc:picChg chg="del">
          <ac:chgData name="E.Attie" userId="9b957208-52ef-4b43-9ea0-631ece05d08b" providerId="ADAL" clId="{37C0D828-5D71-4FF0-B00C-F1EF278701E4}" dt="2023-02-02T01:33:04.047" v="54" actId="478"/>
          <ac:picMkLst>
            <pc:docMk/>
            <pc:sldMk cId="2972434963" sldId="436"/>
            <ac:picMk id="5" creationId="{3D264E35-3F32-4747-ACCC-5112B7AF2290}"/>
          </ac:picMkLst>
        </pc:picChg>
      </pc:sldChg>
      <pc:sldChg chg="del">
        <pc:chgData name="E.Attie" userId="9b957208-52ef-4b43-9ea0-631ece05d08b" providerId="ADAL" clId="{37C0D828-5D71-4FF0-B00C-F1EF278701E4}" dt="2023-02-02T01:31:39.681" v="43" actId="47"/>
        <pc:sldMkLst>
          <pc:docMk/>
          <pc:sldMk cId="1548057733" sldId="437"/>
        </pc:sldMkLst>
      </pc:sldChg>
      <pc:sldChg chg="add del">
        <pc:chgData name="E.Attie" userId="9b957208-52ef-4b43-9ea0-631ece05d08b" providerId="ADAL" clId="{37C0D828-5D71-4FF0-B00C-F1EF278701E4}" dt="2023-02-02T01:32:54.261" v="52" actId="47"/>
        <pc:sldMkLst>
          <pc:docMk/>
          <pc:sldMk cId="2633131418" sldId="437"/>
        </pc:sldMkLst>
      </pc:sldChg>
      <pc:sldChg chg="add del setBg">
        <pc:chgData name="E.Attie" userId="9b957208-52ef-4b43-9ea0-631ece05d08b" providerId="ADAL" clId="{37C0D828-5D71-4FF0-B00C-F1EF278701E4}" dt="2023-02-02T01:36:15.258" v="71" actId="47"/>
        <pc:sldMkLst>
          <pc:docMk/>
          <pc:sldMk cId="2760588354" sldId="437"/>
        </pc:sldMkLst>
      </pc:sldChg>
      <pc:sldChg chg="addSp delSp modSp add mod modTransition">
        <pc:chgData name="E.Attie" userId="9b957208-52ef-4b43-9ea0-631ece05d08b" providerId="ADAL" clId="{37C0D828-5D71-4FF0-B00C-F1EF278701E4}" dt="2023-02-02T02:17:41.373" v="156"/>
        <pc:sldMkLst>
          <pc:docMk/>
          <pc:sldMk cId="3441544289" sldId="437"/>
        </pc:sldMkLst>
        <pc:spChg chg="add mod">
          <ac:chgData name="E.Attie" userId="9b957208-52ef-4b43-9ea0-631ece05d08b" providerId="ADAL" clId="{37C0D828-5D71-4FF0-B00C-F1EF278701E4}" dt="2023-02-02T01:38:44.691" v="90" actId="14100"/>
          <ac:spMkLst>
            <pc:docMk/>
            <pc:sldMk cId="3441544289" sldId="437"/>
            <ac:spMk id="6" creationId="{C361C730-B97F-4B5D-9CE7-0D703B8A6CDE}"/>
          </ac:spMkLst>
        </pc:spChg>
        <pc:picChg chg="del">
          <ac:chgData name="E.Attie" userId="9b957208-52ef-4b43-9ea0-631ece05d08b" providerId="ADAL" clId="{37C0D828-5D71-4FF0-B00C-F1EF278701E4}" dt="2023-02-02T01:36:22.115" v="73" actId="478"/>
          <ac:picMkLst>
            <pc:docMk/>
            <pc:sldMk cId="3441544289" sldId="437"/>
            <ac:picMk id="3" creationId="{989B3C30-D91A-447E-B863-30B76E0E3381}"/>
          </ac:picMkLst>
        </pc:picChg>
        <pc:picChg chg="add mod">
          <ac:chgData name="E.Attie" userId="9b957208-52ef-4b43-9ea0-631ece05d08b" providerId="ADAL" clId="{37C0D828-5D71-4FF0-B00C-F1EF278701E4}" dt="2023-02-02T01:37:15.580" v="75" actId="26606"/>
          <ac:picMkLst>
            <pc:docMk/>
            <pc:sldMk cId="3441544289" sldId="437"/>
            <ac:picMk id="4" creationId="{70D52FAE-E30E-4824-8EC8-E6BE46915C66}"/>
          </ac:picMkLst>
        </pc:picChg>
      </pc:sldChg>
      <pc:sldChg chg="add del replId">
        <pc:chgData name="E.Attie" userId="9b957208-52ef-4b43-9ea0-631ece05d08b" providerId="ADAL" clId="{37C0D828-5D71-4FF0-B00C-F1EF278701E4}" dt="2023-02-02T01:32:54.261" v="52" actId="47"/>
        <pc:sldMkLst>
          <pc:docMk/>
          <pc:sldMk cId="3570036284" sldId="438"/>
        </pc:sldMkLst>
      </pc:sldChg>
      <pc:sldChg chg="del">
        <pc:chgData name="E.Attie" userId="9b957208-52ef-4b43-9ea0-631ece05d08b" providerId="ADAL" clId="{37C0D828-5D71-4FF0-B00C-F1EF278701E4}" dt="2023-02-02T01:31:39.681" v="43" actId="47"/>
        <pc:sldMkLst>
          <pc:docMk/>
          <pc:sldMk cId="3670923608" sldId="438"/>
        </pc:sldMkLst>
      </pc:sldChg>
      <pc:sldChg chg="add del setBg">
        <pc:chgData name="E.Attie" userId="9b957208-52ef-4b43-9ea0-631ece05d08b" providerId="ADAL" clId="{37C0D828-5D71-4FF0-B00C-F1EF278701E4}" dt="2023-02-02T01:36:15.258" v="71" actId="47"/>
        <pc:sldMkLst>
          <pc:docMk/>
          <pc:sldMk cId="3673708251" sldId="438"/>
        </pc:sldMkLst>
      </pc:sldChg>
      <pc:sldChg chg="addSp delSp modSp add mod modTransition">
        <pc:chgData name="E.Attie" userId="9b957208-52ef-4b43-9ea0-631ece05d08b" providerId="ADAL" clId="{37C0D828-5D71-4FF0-B00C-F1EF278701E4}" dt="2023-02-02T02:17:41.373" v="156"/>
        <pc:sldMkLst>
          <pc:docMk/>
          <pc:sldMk cId="4156120222" sldId="438"/>
        </pc:sldMkLst>
        <pc:picChg chg="add mod">
          <ac:chgData name="E.Attie" userId="9b957208-52ef-4b43-9ea0-631ece05d08b" providerId="ADAL" clId="{37C0D828-5D71-4FF0-B00C-F1EF278701E4}" dt="2023-02-02T01:39:16.896" v="92" actId="26606"/>
          <ac:picMkLst>
            <pc:docMk/>
            <pc:sldMk cId="4156120222" sldId="438"/>
            <ac:picMk id="3" creationId="{3BE7FD83-0384-44FB-A809-6A8F305F341E}"/>
          </ac:picMkLst>
        </pc:picChg>
        <pc:picChg chg="del">
          <ac:chgData name="E.Attie" userId="9b957208-52ef-4b43-9ea0-631ece05d08b" providerId="ADAL" clId="{37C0D828-5D71-4FF0-B00C-F1EF278701E4}" dt="2023-02-02T01:37:24.364" v="77" actId="478"/>
          <ac:picMkLst>
            <pc:docMk/>
            <pc:sldMk cId="4156120222" sldId="438"/>
            <ac:picMk id="4" creationId="{70D52FAE-E30E-4824-8EC8-E6BE46915C66}"/>
          </ac:picMkLst>
        </pc:picChg>
      </pc:sldChg>
      <pc:sldChg chg="add del setBg">
        <pc:chgData name="E.Attie" userId="9b957208-52ef-4b43-9ea0-631ece05d08b" providerId="ADAL" clId="{37C0D828-5D71-4FF0-B00C-F1EF278701E4}" dt="2023-02-02T01:36:15.258" v="71" actId="47"/>
        <pc:sldMkLst>
          <pc:docMk/>
          <pc:sldMk cId="72640464" sldId="439"/>
        </pc:sldMkLst>
      </pc:sldChg>
      <pc:sldChg chg="add del">
        <pc:chgData name="E.Attie" userId="9b957208-52ef-4b43-9ea0-631ece05d08b" providerId="ADAL" clId="{37C0D828-5D71-4FF0-B00C-F1EF278701E4}" dt="2023-02-02T01:32:54.261" v="52" actId="47"/>
        <pc:sldMkLst>
          <pc:docMk/>
          <pc:sldMk cId="183272147" sldId="439"/>
        </pc:sldMkLst>
      </pc:sldChg>
      <pc:sldChg chg="addSp modSp add mod modTransition">
        <pc:chgData name="E.Attie" userId="9b957208-52ef-4b43-9ea0-631ece05d08b" providerId="ADAL" clId="{37C0D828-5D71-4FF0-B00C-F1EF278701E4}" dt="2023-02-02T02:17:41.373" v="156"/>
        <pc:sldMkLst>
          <pc:docMk/>
          <pc:sldMk cId="788036770" sldId="439"/>
        </pc:sldMkLst>
        <pc:picChg chg="add mod">
          <ac:chgData name="E.Attie" userId="9b957208-52ef-4b43-9ea0-631ece05d08b" providerId="ADAL" clId="{37C0D828-5D71-4FF0-B00C-F1EF278701E4}" dt="2023-02-02T01:39:54.437" v="94" actId="26606"/>
          <ac:picMkLst>
            <pc:docMk/>
            <pc:sldMk cId="788036770" sldId="439"/>
            <ac:picMk id="3" creationId="{C41C1E77-873C-45F9-AA6B-4B9B9E101333}"/>
          </ac:picMkLst>
        </pc:picChg>
      </pc:sldChg>
      <pc:sldChg chg="del">
        <pc:chgData name="E.Attie" userId="9b957208-52ef-4b43-9ea0-631ece05d08b" providerId="ADAL" clId="{37C0D828-5D71-4FF0-B00C-F1EF278701E4}" dt="2023-02-02T01:31:39.681" v="43" actId="47"/>
        <pc:sldMkLst>
          <pc:docMk/>
          <pc:sldMk cId="1623584937" sldId="439"/>
        </pc:sldMkLst>
      </pc:sldChg>
      <pc:sldChg chg="del">
        <pc:chgData name="E.Attie" userId="9b957208-52ef-4b43-9ea0-631ece05d08b" providerId="ADAL" clId="{37C0D828-5D71-4FF0-B00C-F1EF278701E4}" dt="2023-02-02T01:31:39.681" v="43" actId="47"/>
        <pc:sldMkLst>
          <pc:docMk/>
          <pc:sldMk cId="1119610240" sldId="440"/>
        </pc:sldMkLst>
      </pc:sldChg>
      <pc:sldChg chg="add del replId">
        <pc:chgData name="E.Attie" userId="9b957208-52ef-4b43-9ea0-631ece05d08b" providerId="ADAL" clId="{37C0D828-5D71-4FF0-B00C-F1EF278701E4}" dt="2023-02-02T01:32:54.261" v="52" actId="47"/>
        <pc:sldMkLst>
          <pc:docMk/>
          <pc:sldMk cId="2279042406" sldId="440"/>
        </pc:sldMkLst>
      </pc:sldChg>
      <pc:sldChg chg="add del setBg">
        <pc:chgData name="E.Attie" userId="9b957208-52ef-4b43-9ea0-631ece05d08b" providerId="ADAL" clId="{37C0D828-5D71-4FF0-B00C-F1EF278701E4}" dt="2023-02-02T01:36:15.258" v="71" actId="47"/>
        <pc:sldMkLst>
          <pc:docMk/>
          <pc:sldMk cId="2667514330" sldId="440"/>
        </pc:sldMkLst>
      </pc:sldChg>
      <pc:sldChg chg="addSp modSp add mod modTransition">
        <pc:chgData name="E.Attie" userId="9b957208-52ef-4b43-9ea0-631ece05d08b" providerId="ADAL" clId="{37C0D828-5D71-4FF0-B00C-F1EF278701E4}" dt="2023-02-02T02:17:41.373" v="156"/>
        <pc:sldMkLst>
          <pc:docMk/>
          <pc:sldMk cId="3234224483" sldId="440"/>
        </pc:sldMkLst>
        <pc:spChg chg="add">
          <ac:chgData name="E.Attie" userId="9b957208-52ef-4b43-9ea0-631ece05d08b" providerId="ADAL" clId="{37C0D828-5D71-4FF0-B00C-F1EF278701E4}" dt="2023-02-02T01:41:18.909" v="100" actId="26606"/>
          <ac:spMkLst>
            <pc:docMk/>
            <pc:sldMk cId="3234224483" sldId="440"/>
            <ac:spMk id="10" creationId="{A9F529C3-C941-49FD-8C67-82F134F64BDB}"/>
          </ac:spMkLst>
        </pc:spChg>
        <pc:spChg chg="add">
          <ac:chgData name="E.Attie" userId="9b957208-52ef-4b43-9ea0-631ece05d08b" providerId="ADAL" clId="{37C0D828-5D71-4FF0-B00C-F1EF278701E4}" dt="2023-02-02T01:41:18.909" v="100" actId="26606"/>
          <ac:spMkLst>
            <pc:docMk/>
            <pc:sldMk cId="3234224483" sldId="440"/>
            <ac:spMk id="12" creationId="{20586029-32A0-47E5-9AEC-AE3ABA6B94D0}"/>
          </ac:spMkLst>
        </pc:spChg>
        <pc:picChg chg="add mod">
          <ac:chgData name="E.Attie" userId="9b957208-52ef-4b43-9ea0-631ece05d08b" providerId="ADAL" clId="{37C0D828-5D71-4FF0-B00C-F1EF278701E4}" dt="2023-02-02T01:41:18.909" v="100" actId="26606"/>
          <ac:picMkLst>
            <pc:docMk/>
            <pc:sldMk cId="3234224483" sldId="440"/>
            <ac:picMk id="3" creationId="{5F2A54E1-4FBD-4157-8726-31DD08E2746C}"/>
          </ac:picMkLst>
        </pc:picChg>
        <pc:picChg chg="add mod">
          <ac:chgData name="E.Attie" userId="9b957208-52ef-4b43-9ea0-631ece05d08b" providerId="ADAL" clId="{37C0D828-5D71-4FF0-B00C-F1EF278701E4}" dt="2023-02-02T01:41:18.909" v="100" actId="26606"/>
          <ac:picMkLst>
            <pc:docMk/>
            <pc:sldMk cId="3234224483" sldId="440"/>
            <ac:picMk id="5" creationId="{DD5176A3-5914-4FFA-9FBA-D9DB95549D04}"/>
          </ac:picMkLst>
        </pc:picChg>
        <pc:cxnChg chg="add">
          <ac:chgData name="E.Attie" userId="9b957208-52ef-4b43-9ea0-631ece05d08b" providerId="ADAL" clId="{37C0D828-5D71-4FF0-B00C-F1EF278701E4}" dt="2023-02-02T01:41:18.909" v="100" actId="26606"/>
          <ac:cxnSpMkLst>
            <pc:docMk/>
            <pc:sldMk cId="3234224483" sldId="440"/>
            <ac:cxnSpMk id="14" creationId="{8C730EAB-A532-4295-A302-FB4B90DB9F5E}"/>
          </ac:cxnSpMkLst>
        </pc:cxnChg>
      </pc:sldChg>
      <pc:sldChg chg="add del replId">
        <pc:chgData name="E.Attie" userId="9b957208-52ef-4b43-9ea0-631ece05d08b" providerId="ADAL" clId="{37C0D828-5D71-4FF0-B00C-F1EF278701E4}" dt="2023-02-02T01:32:54.261" v="52" actId="47"/>
        <pc:sldMkLst>
          <pc:docMk/>
          <pc:sldMk cId="150882020" sldId="441"/>
        </pc:sldMkLst>
      </pc:sldChg>
      <pc:sldChg chg="addSp modSp add mod replId modTransition">
        <pc:chgData name="E.Attie" userId="9b957208-52ef-4b43-9ea0-631ece05d08b" providerId="ADAL" clId="{37C0D828-5D71-4FF0-B00C-F1EF278701E4}" dt="2023-02-02T02:17:41.373" v="156"/>
        <pc:sldMkLst>
          <pc:docMk/>
          <pc:sldMk cId="3048605238" sldId="441"/>
        </pc:sldMkLst>
        <pc:picChg chg="add mod">
          <ac:chgData name="E.Attie" userId="9b957208-52ef-4b43-9ea0-631ece05d08b" providerId="ADAL" clId="{37C0D828-5D71-4FF0-B00C-F1EF278701E4}" dt="2023-02-02T02:00:24.335" v="102" actId="26606"/>
          <ac:picMkLst>
            <pc:docMk/>
            <pc:sldMk cId="3048605238" sldId="441"/>
            <ac:picMk id="3" creationId="{672B1542-79F3-4A65-A99A-F1829DCF0849}"/>
          </ac:picMkLst>
        </pc:picChg>
      </pc:sldChg>
      <pc:sldChg chg="del">
        <pc:chgData name="E.Attie" userId="9b957208-52ef-4b43-9ea0-631ece05d08b" providerId="ADAL" clId="{37C0D828-5D71-4FF0-B00C-F1EF278701E4}" dt="2023-02-02T01:31:39.681" v="43" actId="47"/>
        <pc:sldMkLst>
          <pc:docMk/>
          <pc:sldMk cId="3139438657" sldId="441"/>
        </pc:sldMkLst>
      </pc:sldChg>
      <pc:sldChg chg="addSp modSp add mod modTransition">
        <pc:chgData name="E.Attie" userId="9b957208-52ef-4b43-9ea0-631ece05d08b" providerId="ADAL" clId="{37C0D828-5D71-4FF0-B00C-F1EF278701E4}" dt="2023-02-02T02:17:41.373" v="156"/>
        <pc:sldMkLst>
          <pc:docMk/>
          <pc:sldMk cId="1336755064" sldId="442"/>
        </pc:sldMkLst>
        <pc:picChg chg="add mod">
          <ac:chgData name="E.Attie" userId="9b957208-52ef-4b43-9ea0-631ece05d08b" providerId="ADAL" clId="{37C0D828-5D71-4FF0-B00C-F1EF278701E4}" dt="2023-02-02T02:00:57.305" v="104" actId="26606"/>
          <ac:picMkLst>
            <pc:docMk/>
            <pc:sldMk cId="1336755064" sldId="442"/>
            <ac:picMk id="3" creationId="{D06AF0F0-A023-47A0-A5DA-9DFB110DA956}"/>
          </ac:picMkLst>
        </pc:picChg>
      </pc:sldChg>
      <pc:sldChg chg="add del replId">
        <pc:chgData name="E.Attie" userId="9b957208-52ef-4b43-9ea0-631ece05d08b" providerId="ADAL" clId="{37C0D828-5D71-4FF0-B00C-F1EF278701E4}" dt="2023-02-02T01:32:54.261" v="52" actId="47"/>
        <pc:sldMkLst>
          <pc:docMk/>
          <pc:sldMk cId="3805378904" sldId="442"/>
        </pc:sldMkLst>
      </pc:sldChg>
      <pc:sldChg chg="del">
        <pc:chgData name="E.Attie" userId="9b957208-52ef-4b43-9ea0-631ece05d08b" providerId="ADAL" clId="{37C0D828-5D71-4FF0-B00C-F1EF278701E4}" dt="2023-02-02T01:31:39.681" v="43" actId="47"/>
        <pc:sldMkLst>
          <pc:docMk/>
          <pc:sldMk cId="1323680951" sldId="443"/>
        </pc:sldMkLst>
      </pc:sldChg>
      <pc:sldChg chg="addSp modSp add mod replId modTransition">
        <pc:chgData name="E.Attie" userId="9b957208-52ef-4b43-9ea0-631ece05d08b" providerId="ADAL" clId="{37C0D828-5D71-4FF0-B00C-F1EF278701E4}" dt="2023-02-02T02:17:41.373" v="156"/>
        <pc:sldMkLst>
          <pc:docMk/>
          <pc:sldMk cId="3942839869" sldId="443"/>
        </pc:sldMkLst>
        <pc:picChg chg="add mod">
          <ac:chgData name="E.Attie" userId="9b957208-52ef-4b43-9ea0-631ece05d08b" providerId="ADAL" clId="{37C0D828-5D71-4FF0-B00C-F1EF278701E4}" dt="2023-02-02T02:02:14.361" v="106" actId="1076"/>
          <ac:picMkLst>
            <pc:docMk/>
            <pc:sldMk cId="3942839869" sldId="443"/>
            <ac:picMk id="3" creationId="{04B8BDD4-9F41-4DF4-9C55-0DC9EA1D790A}"/>
          </ac:picMkLst>
        </pc:picChg>
        <pc:picChg chg="add mod">
          <ac:chgData name="E.Attie" userId="9b957208-52ef-4b43-9ea0-631ece05d08b" providerId="ADAL" clId="{37C0D828-5D71-4FF0-B00C-F1EF278701E4}" dt="2023-02-02T02:02:53.144" v="109" actId="1076"/>
          <ac:picMkLst>
            <pc:docMk/>
            <pc:sldMk cId="3942839869" sldId="443"/>
            <ac:picMk id="5" creationId="{19133D59-4953-45BC-87EF-CE6AC25AEC54}"/>
          </ac:picMkLst>
        </pc:picChg>
      </pc:sldChg>
      <pc:sldChg chg="add del">
        <pc:chgData name="E.Attie" userId="9b957208-52ef-4b43-9ea0-631ece05d08b" providerId="ADAL" clId="{37C0D828-5D71-4FF0-B00C-F1EF278701E4}" dt="2023-02-02T01:32:54.261" v="52" actId="47"/>
        <pc:sldMkLst>
          <pc:docMk/>
          <pc:sldMk cId="4259398393" sldId="443"/>
        </pc:sldMkLst>
      </pc:sldChg>
      <pc:sldChg chg="add del replId">
        <pc:chgData name="E.Attie" userId="9b957208-52ef-4b43-9ea0-631ece05d08b" providerId="ADAL" clId="{37C0D828-5D71-4FF0-B00C-F1EF278701E4}" dt="2023-02-02T02:03:15.825" v="110" actId="2696"/>
        <pc:sldMkLst>
          <pc:docMk/>
          <pc:sldMk cId="183348325" sldId="444"/>
        </pc:sldMkLst>
      </pc:sldChg>
      <pc:sldChg chg="del">
        <pc:chgData name="E.Attie" userId="9b957208-52ef-4b43-9ea0-631ece05d08b" providerId="ADAL" clId="{37C0D828-5D71-4FF0-B00C-F1EF278701E4}" dt="2023-02-02T01:31:39.681" v="43" actId="47"/>
        <pc:sldMkLst>
          <pc:docMk/>
          <pc:sldMk cId="2620926049" sldId="444"/>
        </pc:sldMkLst>
      </pc:sldChg>
      <pc:sldChg chg="add del replId">
        <pc:chgData name="E.Attie" userId="9b957208-52ef-4b43-9ea0-631ece05d08b" providerId="ADAL" clId="{37C0D828-5D71-4FF0-B00C-F1EF278701E4}" dt="2023-02-02T01:32:54.261" v="52" actId="47"/>
        <pc:sldMkLst>
          <pc:docMk/>
          <pc:sldMk cId="3042211892" sldId="444"/>
        </pc:sldMkLst>
      </pc:sldChg>
      <pc:sldChg chg="del">
        <pc:chgData name="E.Attie" userId="9b957208-52ef-4b43-9ea0-631ece05d08b" providerId="ADAL" clId="{37C0D828-5D71-4FF0-B00C-F1EF278701E4}" dt="2023-02-02T01:31:39.681" v="43" actId="47"/>
        <pc:sldMkLst>
          <pc:docMk/>
          <pc:sldMk cId="598204545" sldId="445"/>
        </pc:sldMkLst>
      </pc:sldChg>
      <pc:sldChg chg="add del replId">
        <pc:chgData name="E.Attie" userId="9b957208-52ef-4b43-9ea0-631ece05d08b" providerId="ADAL" clId="{37C0D828-5D71-4FF0-B00C-F1EF278701E4}" dt="2023-02-02T02:03:15.825" v="110" actId="2696"/>
        <pc:sldMkLst>
          <pc:docMk/>
          <pc:sldMk cId="692412189" sldId="445"/>
        </pc:sldMkLst>
      </pc:sldChg>
      <pc:sldChg chg="add del replId">
        <pc:chgData name="E.Attie" userId="9b957208-52ef-4b43-9ea0-631ece05d08b" providerId="ADAL" clId="{37C0D828-5D71-4FF0-B00C-F1EF278701E4}" dt="2023-02-02T01:32:54.261" v="52" actId="47"/>
        <pc:sldMkLst>
          <pc:docMk/>
          <pc:sldMk cId="822592141" sldId="445"/>
        </pc:sldMkLst>
      </pc:sldChg>
      <pc:sldChg chg="del">
        <pc:chgData name="E.Attie" userId="9b957208-52ef-4b43-9ea0-631ece05d08b" providerId="ADAL" clId="{37C0D828-5D71-4FF0-B00C-F1EF278701E4}" dt="2023-02-02T01:31:39.681" v="43" actId="47"/>
        <pc:sldMkLst>
          <pc:docMk/>
          <pc:sldMk cId="902957489" sldId="446"/>
        </pc:sldMkLst>
      </pc:sldChg>
      <pc:sldChg chg="add del replId">
        <pc:chgData name="E.Attie" userId="9b957208-52ef-4b43-9ea0-631ece05d08b" providerId="ADAL" clId="{37C0D828-5D71-4FF0-B00C-F1EF278701E4}" dt="2023-02-02T01:32:54.261" v="52" actId="47"/>
        <pc:sldMkLst>
          <pc:docMk/>
          <pc:sldMk cId="3720449385" sldId="446"/>
        </pc:sldMkLst>
      </pc:sldChg>
      <pc:sldChg chg="del">
        <pc:chgData name="E.Attie" userId="9b957208-52ef-4b43-9ea0-631ece05d08b" providerId="ADAL" clId="{37C0D828-5D71-4FF0-B00C-F1EF278701E4}" dt="2023-02-02T01:31:39.681" v="43" actId="47"/>
        <pc:sldMkLst>
          <pc:docMk/>
          <pc:sldMk cId="1951961444" sldId="447"/>
        </pc:sldMkLst>
      </pc:sldChg>
      <pc:sldChg chg="del">
        <pc:chgData name="E.Attie" userId="9b957208-52ef-4b43-9ea0-631ece05d08b" providerId="ADAL" clId="{37C0D828-5D71-4FF0-B00C-F1EF278701E4}" dt="2023-02-02T01:31:39.681" v="43" actId="47"/>
        <pc:sldMkLst>
          <pc:docMk/>
          <pc:sldMk cId="3490571093" sldId="448"/>
        </pc:sldMkLst>
      </pc:sldChg>
      <pc:sldChg chg="del">
        <pc:chgData name="E.Attie" userId="9b957208-52ef-4b43-9ea0-631ece05d08b" providerId="ADAL" clId="{37C0D828-5D71-4FF0-B00C-F1EF278701E4}" dt="2023-02-02T01:31:39.681" v="43" actId="47"/>
        <pc:sldMkLst>
          <pc:docMk/>
          <pc:sldMk cId="3666552946" sldId="449"/>
        </pc:sldMkLst>
      </pc:sldChg>
      <pc:sldChg chg="del">
        <pc:chgData name="E.Attie" userId="9b957208-52ef-4b43-9ea0-631ece05d08b" providerId="ADAL" clId="{37C0D828-5D71-4FF0-B00C-F1EF278701E4}" dt="2023-02-02T01:31:39.681" v="43" actId="47"/>
        <pc:sldMkLst>
          <pc:docMk/>
          <pc:sldMk cId="3438686826" sldId="450"/>
        </pc:sldMkLst>
      </pc:sldChg>
      <pc:sldChg chg="del">
        <pc:chgData name="E.Attie" userId="9b957208-52ef-4b43-9ea0-631ece05d08b" providerId="ADAL" clId="{37C0D828-5D71-4FF0-B00C-F1EF278701E4}" dt="2023-02-02T01:31:39.681" v="43" actId="47"/>
        <pc:sldMkLst>
          <pc:docMk/>
          <pc:sldMk cId="1719942340" sldId="451"/>
        </pc:sldMkLst>
      </pc:sldChg>
      <pc:sldChg chg="del">
        <pc:chgData name="E.Attie" userId="9b957208-52ef-4b43-9ea0-631ece05d08b" providerId="ADAL" clId="{37C0D828-5D71-4FF0-B00C-F1EF278701E4}" dt="2023-02-02T01:31:39.681" v="43" actId="47"/>
        <pc:sldMkLst>
          <pc:docMk/>
          <pc:sldMk cId="4184758660" sldId="452"/>
        </pc:sldMkLst>
      </pc:sldChg>
      <pc:sldChg chg="del">
        <pc:chgData name="E.Attie" userId="9b957208-52ef-4b43-9ea0-631ece05d08b" providerId="ADAL" clId="{37C0D828-5D71-4FF0-B00C-F1EF278701E4}" dt="2023-02-02T01:31:39.681" v="43" actId="47"/>
        <pc:sldMkLst>
          <pc:docMk/>
          <pc:sldMk cId="2952547356" sldId="454"/>
        </pc:sldMkLst>
      </pc:sldChg>
      <pc:sldChg chg="del">
        <pc:chgData name="E.Attie" userId="9b957208-52ef-4b43-9ea0-631ece05d08b" providerId="ADAL" clId="{37C0D828-5D71-4FF0-B00C-F1EF278701E4}" dt="2023-02-02T01:31:39.681" v="43" actId="47"/>
        <pc:sldMkLst>
          <pc:docMk/>
          <pc:sldMk cId="2408738627" sldId="455"/>
        </pc:sldMkLst>
      </pc:sldChg>
      <pc:sldChg chg="del">
        <pc:chgData name="E.Attie" userId="9b957208-52ef-4b43-9ea0-631ece05d08b" providerId="ADAL" clId="{37C0D828-5D71-4FF0-B00C-F1EF278701E4}" dt="2023-02-02T01:31:39.681" v="43" actId="47"/>
        <pc:sldMkLst>
          <pc:docMk/>
          <pc:sldMk cId="223769046" sldId="456"/>
        </pc:sldMkLst>
      </pc:sldChg>
      <pc:sldChg chg="del">
        <pc:chgData name="E.Attie" userId="9b957208-52ef-4b43-9ea0-631ece05d08b" providerId="ADAL" clId="{37C0D828-5D71-4FF0-B00C-F1EF278701E4}" dt="2023-02-02T01:31:39.681" v="43" actId="47"/>
        <pc:sldMkLst>
          <pc:docMk/>
          <pc:sldMk cId="1713907963" sldId="457"/>
        </pc:sldMkLst>
      </pc:sldChg>
      <pc:sldChg chg="del">
        <pc:chgData name="E.Attie" userId="9b957208-52ef-4b43-9ea0-631ece05d08b" providerId="ADAL" clId="{37C0D828-5D71-4FF0-B00C-F1EF278701E4}" dt="2023-02-02T01:31:39.681" v="43" actId="47"/>
        <pc:sldMkLst>
          <pc:docMk/>
          <pc:sldMk cId="525592317" sldId="458"/>
        </pc:sldMkLst>
      </pc:sldChg>
      <pc:sldMasterChg chg="modTransition modSldLayout">
        <pc:chgData name="E.Attie" userId="9b957208-52ef-4b43-9ea0-631ece05d08b" providerId="ADAL" clId="{37C0D828-5D71-4FF0-B00C-F1EF278701E4}" dt="2023-02-02T02:17:41.373" v="156"/>
        <pc:sldMasterMkLst>
          <pc:docMk/>
          <pc:sldMasterMk cId="974765258" sldId="2147483648"/>
        </pc:sldMasterMkLst>
        <pc:sldLayoutChg chg="modTransition">
          <pc:chgData name="E.Attie" userId="9b957208-52ef-4b43-9ea0-631ece05d08b" providerId="ADAL" clId="{37C0D828-5D71-4FF0-B00C-F1EF278701E4}" dt="2023-02-02T02:17:41.373" v="156"/>
          <pc:sldLayoutMkLst>
            <pc:docMk/>
            <pc:sldMasterMk cId="974765258" sldId="2147483648"/>
            <pc:sldLayoutMk cId="3684786202" sldId="2147483649"/>
          </pc:sldLayoutMkLst>
        </pc:sldLayoutChg>
        <pc:sldLayoutChg chg="modTransition">
          <pc:chgData name="E.Attie" userId="9b957208-52ef-4b43-9ea0-631ece05d08b" providerId="ADAL" clId="{37C0D828-5D71-4FF0-B00C-F1EF278701E4}" dt="2023-02-02T02:17:41.373" v="156"/>
          <pc:sldLayoutMkLst>
            <pc:docMk/>
            <pc:sldMasterMk cId="974765258" sldId="2147483648"/>
            <pc:sldLayoutMk cId="2538359953" sldId="2147483650"/>
          </pc:sldLayoutMkLst>
        </pc:sldLayoutChg>
        <pc:sldLayoutChg chg="modTransition">
          <pc:chgData name="E.Attie" userId="9b957208-52ef-4b43-9ea0-631ece05d08b" providerId="ADAL" clId="{37C0D828-5D71-4FF0-B00C-F1EF278701E4}" dt="2023-02-02T02:17:41.373" v="156"/>
          <pc:sldLayoutMkLst>
            <pc:docMk/>
            <pc:sldMasterMk cId="974765258" sldId="2147483648"/>
            <pc:sldLayoutMk cId="1565924948" sldId="2147483651"/>
          </pc:sldLayoutMkLst>
        </pc:sldLayoutChg>
        <pc:sldLayoutChg chg="modTransition">
          <pc:chgData name="E.Attie" userId="9b957208-52ef-4b43-9ea0-631ece05d08b" providerId="ADAL" clId="{37C0D828-5D71-4FF0-B00C-F1EF278701E4}" dt="2023-02-02T02:17:41.373" v="156"/>
          <pc:sldLayoutMkLst>
            <pc:docMk/>
            <pc:sldMasterMk cId="974765258" sldId="2147483648"/>
            <pc:sldLayoutMk cId="121213018" sldId="2147483652"/>
          </pc:sldLayoutMkLst>
        </pc:sldLayoutChg>
        <pc:sldLayoutChg chg="modTransition">
          <pc:chgData name="E.Attie" userId="9b957208-52ef-4b43-9ea0-631ece05d08b" providerId="ADAL" clId="{37C0D828-5D71-4FF0-B00C-F1EF278701E4}" dt="2023-02-02T02:17:41.373" v="156"/>
          <pc:sldLayoutMkLst>
            <pc:docMk/>
            <pc:sldMasterMk cId="974765258" sldId="2147483648"/>
            <pc:sldLayoutMk cId="2602272227" sldId="2147483653"/>
          </pc:sldLayoutMkLst>
        </pc:sldLayoutChg>
        <pc:sldLayoutChg chg="modTransition">
          <pc:chgData name="E.Attie" userId="9b957208-52ef-4b43-9ea0-631ece05d08b" providerId="ADAL" clId="{37C0D828-5D71-4FF0-B00C-F1EF278701E4}" dt="2023-02-02T02:17:41.373" v="156"/>
          <pc:sldLayoutMkLst>
            <pc:docMk/>
            <pc:sldMasterMk cId="974765258" sldId="2147483648"/>
            <pc:sldLayoutMk cId="2407724898" sldId="2147483654"/>
          </pc:sldLayoutMkLst>
        </pc:sldLayoutChg>
        <pc:sldLayoutChg chg="modTransition">
          <pc:chgData name="E.Attie" userId="9b957208-52ef-4b43-9ea0-631ece05d08b" providerId="ADAL" clId="{37C0D828-5D71-4FF0-B00C-F1EF278701E4}" dt="2023-02-02T02:17:41.373" v="156"/>
          <pc:sldLayoutMkLst>
            <pc:docMk/>
            <pc:sldMasterMk cId="974765258" sldId="2147483648"/>
            <pc:sldLayoutMk cId="1184606414" sldId="2147483655"/>
          </pc:sldLayoutMkLst>
        </pc:sldLayoutChg>
        <pc:sldLayoutChg chg="modTransition">
          <pc:chgData name="E.Attie" userId="9b957208-52ef-4b43-9ea0-631ece05d08b" providerId="ADAL" clId="{37C0D828-5D71-4FF0-B00C-F1EF278701E4}" dt="2023-02-02T02:17:41.373" v="156"/>
          <pc:sldLayoutMkLst>
            <pc:docMk/>
            <pc:sldMasterMk cId="974765258" sldId="2147483648"/>
            <pc:sldLayoutMk cId="2381475409" sldId="2147483656"/>
          </pc:sldLayoutMkLst>
        </pc:sldLayoutChg>
        <pc:sldLayoutChg chg="modTransition">
          <pc:chgData name="E.Attie" userId="9b957208-52ef-4b43-9ea0-631ece05d08b" providerId="ADAL" clId="{37C0D828-5D71-4FF0-B00C-F1EF278701E4}" dt="2023-02-02T02:17:41.373" v="156"/>
          <pc:sldLayoutMkLst>
            <pc:docMk/>
            <pc:sldMasterMk cId="974765258" sldId="2147483648"/>
            <pc:sldLayoutMk cId="1967684877" sldId="2147483657"/>
          </pc:sldLayoutMkLst>
        </pc:sldLayoutChg>
        <pc:sldLayoutChg chg="modTransition">
          <pc:chgData name="E.Attie" userId="9b957208-52ef-4b43-9ea0-631ece05d08b" providerId="ADAL" clId="{37C0D828-5D71-4FF0-B00C-F1EF278701E4}" dt="2023-02-02T02:17:41.373" v="156"/>
          <pc:sldLayoutMkLst>
            <pc:docMk/>
            <pc:sldMasterMk cId="974765258" sldId="2147483648"/>
            <pc:sldLayoutMk cId="273967145" sldId="2147483658"/>
          </pc:sldLayoutMkLst>
        </pc:sldLayoutChg>
        <pc:sldLayoutChg chg="modTransition">
          <pc:chgData name="E.Attie" userId="9b957208-52ef-4b43-9ea0-631ece05d08b" providerId="ADAL" clId="{37C0D828-5D71-4FF0-B00C-F1EF278701E4}" dt="2023-02-02T02:17:41.373" v="156"/>
          <pc:sldLayoutMkLst>
            <pc:docMk/>
            <pc:sldMasterMk cId="974765258" sldId="2147483648"/>
            <pc:sldLayoutMk cId="2471209761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A6176-F87B-4207-B0BE-DAFB8D07C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898C3-A664-414C-AA5A-AD64E894F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03CB7-CE7B-45FE-B75A-FF89391E6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D98F-5E36-427B-B8C4-FBAEFCF63D0E}" type="datetimeFigureOut">
              <a:rPr lang="en-AU" smtClean="0"/>
              <a:t>2/02/2023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D2048-6CC5-403A-B9BB-6C08CDCBA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680F2-6DDA-47D5-A180-2654EE7EC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651C-5CE3-42B8-B514-DCA4E3F8C2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478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BEBD2-2E55-47AC-897E-63B3E4176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E737E5-C3CE-4983-BE7D-75F3888CC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C8F37-66E2-41D9-9EB1-D691ED680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D98F-5E36-427B-B8C4-FBAEFCF63D0E}" type="datetimeFigureOut">
              <a:rPr lang="en-AU" smtClean="0"/>
              <a:t>2/02/2023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90058-2E75-4CEF-9826-DCE115AC0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42415-5206-49D4-950C-751BEDAA4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651C-5CE3-42B8-B514-DCA4E3F8C2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96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189607-4E46-4A7F-8503-ACDFE8BBE9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9B9018-20F3-4F82-9ADE-4F2551C6F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448B3-FD34-435F-891A-58CD03DD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D98F-5E36-427B-B8C4-FBAEFCF63D0E}" type="datetimeFigureOut">
              <a:rPr lang="en-AU" smtClean="0"/>
              <a:t>2/02/2023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93F4F-E95F-4147-9FFB-BE7811201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0D45D-6CA0-4B12-8D90-12FF59ED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651C-5CE3-42B8-B514-DCA4E3F8C2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120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9259E-DBDD-4E32-859D-C5583071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90F1B-9209-4388-8D3D-BDDFF2E20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80CB1-3D93-418B-93A0-48B74ED6C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D98F-5E36-427B-B8C4-FBAEFCF63D0E}" type="datetimeFigureOut">
              <a:rPr lang="en-AU" smtClean="0"/>
              <a:t>2/02/2023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06610-1325-4A8E-9ED5-70C27CEC6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4394A-FBC1-4BD4-8E84-606AD3380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651C-5CE3-42B8-B514-DCA4E3F8C2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835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DF80F-76AB-438C-9B0E-BD77F9C14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2073C-7747-48FF-915C-839836A87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6CAC3-8257-455F-9166-0E79CA531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D98F-5E36-427B-B8C4-FBAEFCF63D0E}" type="datetimeFigureOut">
              <a:rPr lang="en-AU" smtClean="0"/>
              <a:t>2/02/2023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3634E-9A84-431F-B1B0-9E80C7E3B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42B9E-B9E4-4468-8668-1E2954D8F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651C-5CE3-42B8-B514-DCA4E3F8C2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592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52BFD-D622-4639-9294-8D7D9DAF0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49659-2263-45A7-A9A0-DE24A0BB0D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D66EF-BB00-461D-A6A4-07991A90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C6CEA-25B4-407B-8249-354A11D9B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D98F-5E36-427B-B8C4-FBAEFCF63D0E}" type="datetimeFigureOut">
              <a:rPr lang="en-AU" smtClean="0"/>
              <a:t>2/02/2023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D6EE2-26AF-411B-8BF4-A5EB258B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61947-F027-4EA3-8F00-6BF639167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651C-5CE3-42B8-B514-DCA4E3F8C2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21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3F2B6-807D-4F80-B6E3-FF84DC876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707B26-D54C-4DE8-916E-324A44BCC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695492-861E-4BFB-BCB3-FBAD5D4AB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B3E503-2A65-40B3-8FC8-30E2653D04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4352C0-A5D8-4669-B101-5F0167A175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E5F356-B6A7-4503-8317-642785D92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D98F-5E36-427B-B8C4-FBAEFCF63D0E}" type="datetimeFigureOut">
              <a:rPr lang="en-AU" smtClean="0"/>
              <a:t>2/02/2023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F1EE9B-8E32-4DB9-B062-598654D73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50F6C7-16F0-44BE-8370-02BBAC6D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651C-5CE3-42B8-B514-DCA4E3F8C2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227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5B9F2-882C-4202-99C9-144445637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8AA78F-EE81-4BBA-BE54-8CF6C40B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D98F-5E36-427B-B8C4-FBAEFCF63D0E}" type="datetimeFigureOut">
              <a:rPr lang="en-AU" smtClean="0"/>
              <a:t>2/02/2023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6FA4DC-85E7-4866-A9BB-A4DD077E6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32B31-35AE-46DD-A040-C6706A9FE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651C-5CE3-42B8-B514-DCA4E3F8C2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772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C47939-58F3-442A-BF32-0641EBAC9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D98F-5E36-427B-B8C4-FBAEFCF63D0E}" type="datetimeFigureOut">
              <a:rPr lang="en-AU" smtClean="0"/>
              <a:t>2/02/2023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61E5A7-653C-4C96-ADA6-43389A975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586EE-A34E-47B1-8042-07F06ECA1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651C-5CE3-42B8-B514-DCA4E3F8C2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460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A5E4B-A875-4C58-983E-C1D7C5A1E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E8EF6-03ED-48E8-9744-DAC634F98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651B98-8633-4DC7-8953-A8305F395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E50233-178A-443B-94CC-2D9679D5D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D98F-5E36-427B-B8C4-FBAEFCF63D0E}" type="datetimeFigureOut">
              <a:rPr lang="en-AU" smtClean="0"/>
              <a:t>2/02/2023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010EB-5AF1-4328-81B2-D3C3C06DC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08512-7387-45DD-9981-264B3894D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651C-5CE3-42B8-B514-DCA4E3F8C2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147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0EA4D-9622-4910-9BB4-C1BD0C6CA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39B0F9-F814-4152-82F2-294E77CF91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E9378-2A0B-4E97-83A6-8D5837263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E560A-ECF0-47CF-8666-6155DED7E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D98F-5E36-427B-B8C4-FBAEFCF63D0E}" type="datetimeFigureOut">
              <a:rPr lang="en-AU" smtClean="0"/>
              <a:t>2/02/2023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38CDCD-3020-4363-BBAA-7DB7674C2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6A952-2CF6-4247-9C1C-31AC26F25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651C-5CE3-42B8-B514-DCA4E3F8C2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768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7B1879-B703-4F2C-999C-4E6CDD581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44BEC-E8F0-481E-B2EF-CCA8CE6B7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22ACF-9EAA-4C7E-883F-1B6EE5D06B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CD98F-5E36-427B-B8C4-FBAEFCF63D0E}" type="datetimeFigureOut">
              <a:rPr lang="en-AU" smtClean="0"/>
              <a:t>2/02/2023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04B87-F1A4-4914-9516-6F3106A53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BEB10-BAA5-4178-8E9C-E35B89CB8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651C-5CE3-42B8-B514-DCA4E3F8C2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476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26A58A3-D605-40AF-BE2A-BDB8FB6BE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281" y="679262"/>
            <a:ext cx="3134814" cy="280929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B5973C3-F062-4A4B-9223-120649452A75}"/>
              </a:ext>
            </a:extLst>
          </p:cNvPr>
          <p:cNvSpPr txBox="1">
            <a:spLocks/>
          </p:cNvSpPr>
          <p:nvPr/>
        </p:nvSpPr>
        <p:spPr>
          <a:xfrm>
            <a:off x="222190" y="4199467"/>
            <a:ext cx="11747619" cy="1840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Geometric Growth &amp; Decay</a:t>
            </a:r>
          </a:p>
        </p:txBody>
      </p:sp>
    </p:spTree>
    <p:extLst>
      <p:ext uri="{BB962C8B-B14F-4D97-AF65-F5344CB8AC3E}">
        <p14:creationId xmlns:p14="http://schemas.microsoft.com/office/powerpoint/2010/main" val="302499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B8BDD4-9F41-4DF4-9C55-0DC9EA1D7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794" y="119504"/>
            <a:ext cx="5553075" cy="838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133D59-4953-45BC-87EF-CE6AC25AE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751" y="957704"/>
            <a:ext cx="6034195" cy="533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3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26A58A3-D605-40AF-BE2A-BDB8FB6BE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794" y="1432170"/>
            <a:ext cx="4456411" cy="39936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DCC574-0E19-4A91-8B33-DFD9C6BA4CAB}"/>
              </a:ext>
            </a:extLst>
          </p:cNvPr>
          <p:cNvSpPr txBox="1"/>
          <p:nvPr/>
        </p:nvSpPr>
        <p:spPr>
          <a:xfrm>
            <a:off x="2291938" y="314095"/>
            <a:ext cx="79089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Exercise 7E Q1,3,4, 7,12, 13,14</a:t>
            </a:r>
          </a:p>
        </p:txBody>
      </p:sp>
    </p:spTree>
    <p:extLst>
      <p:ext uri="{BB962C8B-B14F-4D97-AF65-F5344CB8AC3E}">
        <p14:creationId xmlns:p14="http://schemas.microsoft.com/office/powerpoint/2010/main" val="212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264E35-3F32-4747-ACCC-5112B7AF2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11562"/>
            <a:ext cx="10905066" cy="403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0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9B3C30-D91A-447E-B863-30B76E0E3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284" y="643466"/>
            <a:ext cx="825343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3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D52FAE-E30E-4824-8EC8-E6BE46915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84410"/>
            <a:ext cx="10905066" cy="46891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61C730-B97F-4B5D-9CE7-0D703B8A6CDE}"/>
              </a:ext>
            </a:extLst>
          </p:cNvPr>
          <p:cNvSpPr txBox="1"/>
          <p:nvPr/>
        </p:nvSpPr>
        <p:spPr>
          <a:xfrm>
            <a:off x="964579" y="5551072"/>
            <a:ext cx="105839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Exactly the same rule will work for both growth and decay, noting that R &gt; 1 is used for</a:t>
            </a:r>
          </a:p>
          <a:p>
            <a:r>
              <a:rPr lang="en-A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 and R &lt; 1 for decay.</a:t>
            </a:r>
          </a:p>
        </p:txBody>
      </p:sp>
    </p:spTree>
    <p:extLst>
      <p:ext uri="{BB962C8B-B14F-4D97-AF65-F5344CB8AC3E}">
        <p14:creationId xmlns:p14="http://schemas.microsoft.com/office/powerpoint/2010/main" val="344154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E7FD83-0384-44FB-A809-6A8F305F3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11784"/>
            <a:ext cx="10905066" cy="523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2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1C1E77-873C-45F9-AA6B-4B9B9E101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61839"/>
            <a:ext cx="10905066" cy="55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3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2A54E1-4FBD-4157-8726-31DD08E27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257543"/>
            <a:ext cx="5294716" cy="234291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D5176A3-5914-4FFA-9FBA-D9DB95549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808117"/>
            <a:ext cx="5294715" cy="524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2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2B1542-79F3-4A65-A99A-F1829DCF0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84300"/>
            <a:ext cx="10905066" cy="408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0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6AF0F0-A023-47A0-A5DA-9DFB110DA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394" y="643466"/>
            <a:ext cx="554321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5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2D1DFCF0C140489BEDDAE3164F1292" ma:contentTypeVersion="13" ma:contentTypeDescription="Create a new document." ma:contentTypeScope="" ma:versionID="b7aa2fc6f42e2de38be7aa5749043b63">
  <xsd:schema xmlns:xsd="http://www.w3.org/2001/XMLSchema" xmlns:xs="http://www.w3.org/2001/XMLSchema" xmlns:p="http://schemas.microsoft.com/office/2006/metadata/properties" xmlns:ns2="612fb00d-a26c-452d-8230-be60ea95bc87" xmlns:ns3="4633b6c0-3fc0-47c4-aef8-32d69092688e" targetNamespace="http://schemas.microsoft.com/office/2006/metadata/properties" ma:root="true" ma:fieldsID="2dbb2c51e3eeafc7e5206bff66a78d6a" ns2:_="" ns3:_="">
    <xsd:import namespace="612fb00d-a26c-452d-8230-be60ea95bc87"/>
    <xsd:import namespace="4633b6c0-3fc0-47c4-aef8-32d6909268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2fb00d-a26c-452d-8230-be60ea95bc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33b6c0-3fc0-47c4-aef8-32d69092688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612fb00d-a26c-452d-8230-be60ea95bc87" xsi:nil="true"/>
    <SharedWithUsers xmlns="4633b6c0-3fc0-47c4-aef8-32d69092688e">
      <UserInfo>
        <DisplayName>A.Vavala</DisplayName>
        <AccountId>13</AccountId>
        <AccountType/>
      </UserInfo>
      <UserInfo>
        <DisplayName>F.Cumbo</DisplayName>
        <AccountId>114</AccountId>
        <AccountType/>
      </UserInfo>
      <UserInfo>
        <DisplayName>J.Registro</DisplayName>
        <AccountId>119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D26911A-B651-4988-B21E-BAB5F6D5B4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BCC396-B455-4918-AF5E-AAE07EDFE9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2fb00d-a26c-452d-8230-be60ea95bc87"/>
    <ds:schemaRef ds:uri="4633b6c0-3fc0-47c4-aef8-32d6909268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6F26DC-8925-4A37-B35B-CC84DD48CCE2}">
  <ds:schemaRefs>
    <ds:schemaRef ds:uri="http://purl.org/dc/elements/1.1/"/>
    <ds:schemaRef ds:uri="http://schemas.microsoft.com/office/2006/metadata/properties"/>
    <ds:schemaRef ds:uri="16843d6a-defb-41e1-8178-20285aaf1b6d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1803c3b7-00fd-4a7c-9367-9b812d102699"/>
    <ds:schemaRef ds:uri="http://www.w3.org/XML/1998/namespace"/>
    <ds:schemaRef ds:uri="612fb00d-a26c-452d-8230-be60ea95bc87"/>
    <ds:schemaRef ds:uri="4633b6c0-3fc0-47c4-aef8-32d69092688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2347</TotalTime>
  <Words>40</Words>
  <Application>Microsoft Office PowerPoint</Application>
  <PresentationFormat>Widescreen</PresentationFormat>
  <Paragraphs>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Principal's Trophy for Technology</dc:title>
  <dc:creator>M.Sacco</dc:creator>
  <cp:lastModifiedBy>E.Attie</cp:lastModifiedBy>
  <cp:revision>76</cp:revision>
  <dcterms:created xsi:type="dcterms:W3CDTF">2020-10-29T02:27:23Z</dcterms:created>
  <dcterms:modified xsi:type="dcterms:W3CDTF">2023-02-02T03:20:19Z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0x010100092D1DFCF0C140489BEDDAE3164F1292</vt:lpwstr>
  </property>
  <property fmtid="{D5CDD505-2E9C-101B-9397-08002B2CF9AE}" pid="3" name="ComplianceAssetId">
    <vt:lpwstr/>
  </property>
  <property fmtid="{D5CDD505-2E9C-101B-9397-08002B2CF9AE}" pid="4" name="_ExtendedDescription">
    <vt:lpwstr/>
  </property>
</Properties>
</file>